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9"/>
  </p:handoutMasterIdLst>
  <p:sldIdLst>
    <p:sldId id="259" r:id="rId3"/>
    <p:sldId id="271" r:id="rId4"/>
    <p:sldId id="256" r:id="rId5"/>
    <p:sldId id="265" r:id="rId6"/>
    <p:sldId id="266" r:id="rId7"/>
    <p:sldId id="258" r:id="rId8"/>
    <p:sldId id="261" r:id="rId9"/>
    <p:sldId id="267" r:id="rId10"/>
    <p:sldId id="263" r:id="rId11"/>
    <p:sldId id="268" r:id="rId12"/>
    <p:sldId id="269" r:id="rId13"/>
    <p:sldId id="257" r:id="rId14"/>
    <p:sldId id="260" r:id="rId15"/>
    <p:sldId id="270" r:id="rId16"/>
    <p:sldId id="262" r:id="rId17"/>
    <p:sldId id="264" r:id="rId18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3DB8DC8-1DE5-48FD-916D-2506470137CA}" type="datetimeFigureOut">
              <a:rPr lang="en-AU" smtClean="0"/>
              <a:t>17/04/2022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B493581D-9EB5-4CC1-BB1F-0F555F8D9B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1486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4E1A-177B-416F-8169-DD7E27E229A7}" type="datetimeFigureOut">
              <a:rPr lang="en-AU" smtClean="0"/>
              <a:t>17/04/2022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435-90BC-40EF-AA77-E93912D015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073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4E1A-177B-416F-8169-DD7E27E229A7}" type="datetimeFigureOut">
              <a:rPr lang="en-AU" smtClean="0"/>
              <a:t>17/04/2022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435-90BC-40EF-AA77-E93912D015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469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4E1A-177B-416F-8169-DD7E27E229A7}" type="datetimeFigureOut">
              <a:rPr lang="en-AU" smtClean="0"/>
              <a:t>17/04/2022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435-90BC-40EF-AA77-E93912D015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5709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43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09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0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4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68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6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39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5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4E1A-177B-416F-8169-DD7E27E229A7}" type="datetimeFigureOut">
              <a:rPr lang="en-AU" smtClean="0"/>
              <a:t>17/04/2022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435-90BC-40EF-AA77-E93912D015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6608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53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34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62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0599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15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46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84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85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9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4E1A-177B-416F-8169-DD7E27E229A7}" type="datetimeFigureOut">
              <a:rPr lang="en-AU" smtClean="0"/>
              <a:t>17/04/2022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435-90BC-40EF-AA77-E93912D015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153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4E1A-177B-416F-8169-DD7E27E229A7}" type="datetimeFigureOut">
              <a:rPr lang="en-AU" smtClean="0"/>
              <a:t>17/04/2022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435-90BC-40EF-AA77-E93912D015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296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4E1A-177B-416F-8169-DD7E27E229A7}" type="datetimeFigureOut">
              <a:rPr lang="en-AU" smtClean="0"/>
              <a:t>17/04/2022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435-90BC-40EF-AA77-E93912D015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999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4E1A-177B-416F-8169-DD7E27E229A7}" type="datetimeFigureOut">
              <a:rPr lang="en-AU" smtClean="0"/>
              <a:t>17/04/2022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435-90BC-40EF-AA77-E93912D015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281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4E1A-177B-416F-8169-DD7E27E229A7}" type="datetimeFigureOut">
              <a:rPr lang="en-AU" smtClean="0"/>
              <a:t>17/04/2022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435-90BC-40EF-AA77-E93912D015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546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4E1A-177B-416F-8169-DD7E27E229A7}" type="datetimeFigureOut">
              <a:rPr lang="en-AU" smtClean="0"/>
              <a:t>17/04/2022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435-90BC-40EF-AA77-E93912D015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299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4E1A-177B-416F-8169-DD7E27E229A7}" type="datetimeFigureOut">
              <a:rPr lang="en-AU" smtClean="0"/>
              <a:t>17/04/2022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435-90BC-40EF-AA77-E93912D015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13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B4E1A-177B-416F-8169-DD7E27E229A7}" type="datetimeFigureOut">
              <a:rPr lang="en-AU" smtClean="0"/>
              <a:t>17/04/2022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AC435-90BC-40EF-AA77-E93912D015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859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39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US" sz="60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Matthew 28:1-10 (NIV)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858077" y="981792"/>
            <a:ext cx="10684568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4DE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After the Sabbath, at dawn on the first day of the week, Mary Magdalene and the other Mary went to look at the tomb.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There was a violent earthquake, for an angel of the Lord came down from heaven and, going to the tomb, rolled back the stone and sat on it.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His appearance was like lightning, and his clothes were white as snow.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 guards were so afraid of him that they shook and became like dead men.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 angel said to the women, "Do not be afraid, for I know that you are looking for Jesus, who was crucified. </a:t>
            </a:r>
          </a:p>
        </p:txBody>
      </p:sp>
    </p:spTree>
    <p:extLst>
      <p:ext uri="{BB962C8B-B14F-4D97-AF65-F5344CB8AC3E}">
        <p14:creationId xmlns:p14="http://schemas.microsoft.com/office/powerpoint/2010/main" val="221948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78036" cy="1325563"/>
          </a:xfrm>
        </p:spPr>
        <p:txBody>
          <a:bodyPr/>
          <a:lstStyle/>
          <a:p>
            <a:r>
              <a:rPr lang="en-AU" dirty="0">
                <a:latin typeface="AR BLANCA" panose="02000000000000000000" pitchFamily="2" charset="0"/>
              </a:rPr>
              <a:t>Resurrected Jesus           </a:t>
            </a:r>
            <a:br>
              <a:rPr lang="en-AU" dirty="0">
                <a:latin typeface="AR BLANCA" panose="02000000000000000000" pitchFamily="2" charset="0"/>
              </a:rPr>
            </a:br>
            <a:r>
              <a:rPr lang="en-AU" dirty="0">
                <a:latin typeface="AR BLANCA" panose="02000000000000000000" pitchFamily="2" charset="0"/>
              </a:rPr>
              <a:t>What did He say?      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John 20:21   As the Father has sent me, so I send you </a:t>
            </a:r>
          </a:p>
          <a:p>
            <a:endParaRPr lang="en-AU" sz="3200" dirty="0"/>
          </a:p>
          <a:p>
            <a:r>
              <a:rPr lang="en-AU" sz="3200" dirty="0"/>
              <a:t>Matthew 28:19    Go and make disciples of all nations</a:t>
            </a:r>
          </a:p>
          <a:p>
            <a:endParaRPr lang="en-AU" sz="3200" dirty="0"/>
          </a:p>
          <a:p>
            <a:r>
              <a:rPr lang="en-AU" sz="3200" dirty="0"/>
              <a:t>Acts 1:8  You shall be witnesses to me … to the ends of the earth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44390" y="365125"/>
            <a:ext cx="6127173" cy="1325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6000" dirty="0">
                <a:latin typeface="AR BLANCA" panose="02000000000000000000" pitchFamily="2" charset="0"/>
              </a:rPr>
              <a:t>Be a witness</a:t>
            </a:r>
            <a:endParaRPr lang="en-AU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4504460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3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4686"/>
            <a:ext cx="4378036" cy="1325563"/>
          </a:xfrm>
        </p:spPr>
        <p:txBody>
          <a:bodyPr/>
          <a:lstStyle/>
          <a:p>
            <a:r>
              <a:rPr lang="en-AU" dirty="0">
                <a:latin typeface="AR BLANCA" panose="02000000000000000000" pitchFamily="2" charset="0"/>
              </a:rPr>
              <a:t>Resurrected Jesus           </a:t>
            </a:r>
            <a:br>
              <a:rPr lang="en-AU" dirty="0">
                <a:latin typeface="AR BLANCA" panose="02000000000000000000" pitchFamily="2" charset="0"/>
              </a:rPr>
            </a:br>
            <a:r>
              <a:rPr lang="en-AU" dirty="0">
                <a:latin typeface="AR BLANCA" panose="02000000000000000000" pitchFamily="2" charset="0"/>
              </a:rPr>
              <a:t>What did He say?      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3200" dirty="0"/>
              <a:t>Billy Graham </a:t>
            </a:r>
          </a:p>
          <a:p>
            <a:pPr marL="0" indent="0">
              <a:buNone/>
            </a:pPr>
            <a:r>
              <a:rPr lang="en-AU" sz="3200" dirty="0"/>
              <a:t>“ </a:t>
            </a:r>
            <a:r>
              <a:rPr lang="en-AU" sz="3200" i="1" dirty="0"/>
              <a:t>I am convinced that if we really believed that </a:t>
            </a:r>
          </a:p>
          <a:p>
            <a:pPr marL="0" indent="0">
              <a:buNone/>
            </a:pPr>
            <a:r>
              <a:rPr lang="en-AU" sz="3200" i="1" dirty="0"/>
              <a:t>men and women are lost apart from Jesus Christ,</a:t>
            </a:r>
          </a:p>
          <a:p>
            <a:pPr marL="0" indent="0">
              <a:buNone/>
            </a:pPr>
            <a:r>
              <a:rPr lang="en-AU" sz="3200" i="1" dirty="0"/>
              <a:t>it would become a burning incentive to evangelize </a:t>
            </a:r>
          </a:p>
          <a:p>
            <a:pPr marL="0" indent="0">
              <a:buNone/>
            </a:pPr>
            <a:r>
              <a:rPr lang="en-AU" sz="3200" i="1" dirty="0"/>
              <a:t>with a zeal and a passion that we are in danger </a:t>
            </a:r>
          </a:p>
          <a:p>
            <a:pPr marL="0" indent="0">
              <a:buNone/>
            </a:pPr>
            <a:r>
              <a:rPr lang="en-AU" sz="3200" i="1" dirty="0"/>
              <a:t>of losing.”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dirty="0"/>
              <a:t>Decision Magazine April 17, 2014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44390" y="365125"/>
            <a:ext cx="6127173" cy="1325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6000" dirty="0">
                <a:latin typeface="AR BLANCA" panose="02000000000000000000" pitchFamily="2" charset="0"/>
              </a:rPr>
              <a:t>Be a witness</a:t>
            </a:r>
            <a:endParaRPr lang="en-AU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939" y="2298765"/>
            <a:ext cx="2748396" cy="36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39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Let’s Get Neighbourly is an initiative that aims to increase local connections between neighbours.</a:t>
            </a:r>
          </a:p>
          <a:p>
            <a:r>
              <a:rPr lang="en-AU" dirty="0"/>
              <a:t>Training will be provided in the form of two workshops, held at our Community Houses. The workshops will include one-to-one mentoring, and Experienced Connectors, who will share their wealth of knowledge to make your event a success.</a:t>
            </a:r>
          </a:p>
          <a:p>
            <a:endParaRPr lang="en-A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4064" y="732732"/>
            <a:ext cx="7960834" cy="10309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30470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13140"/>
                </a:solidFill>
                <a:effectLst/>
                <a:latin typeface="Montserrat" panose="00000500000000000000" pitchFamily="50" charset="0"/>
              </a:rPr>
              <a:t>Let’s Get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313140"/>
                </a:solidFill>
                <a:effectLst/>
                <a:latin typeface="Montserrat" panose="00000500000000000000" pitchFamily="50" charset="0"/>
              </a:rPr>
              <a:t>Neighbourly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13140"/>
                </a:solidFill>
                <a:effectLst/>
                <a:latin typeface="Montserrat" panose="00000500000000000000" pitchFamily="50" charset="0"/>
              </a:rPr>
              <a:t>, Maroondah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13140"/>
                </a:solidFill>
                <a:effectLst/>
                <a:latin typeface="Montserrat" panose="00000500000000000000" pitchFamily="50" charset="0"/>
              </a:rPr>
              <a:t>  </a:t>
            </a:r>
            <a:endParaRPr kumimoji="0" lang="en-US" altLang="en-US" sz="36000" b="0" i="0" u="none" strike="noStrike" cap="none" normalizeH="0" baseline="0" dirty="0">
              <a:ln>
                <a:noFill/>
              </a:ln>
              <a:solidFill>
                <a:srgbClr val="313140"/>
              </a:solidFill>
              <a:effectLst/>
              <a:latin typeface="Montserrat" panose="00000500000000000000" pitchFamily="50" charset="0"/>
            </a:endParaRPr>
          </a:p>
        </p:txBody>
      </p:sp>
      <p:pic>
        <p:nvPicPr>
          <p:cNvPr id="2050" name="Picture 2" descr="Let's get Neighbour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14" y="4309557"/>
            <a:ext cx="5096886" cy="25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Image result for maroondah city counci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989" r="-10577" b="21930"/>
          <a:stretch/>
        </p:blipFill>
        <p:spPr>
          <a:xfrm>
            <a:off x="994064" y="4883727"/>
            <a:ext cx="4387988" cy="175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74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5566"/>
          </a:xfrm>
        </p:spPr>
        <p:txBody>
          <a:bodyPr/>
          <a:lstStyle/>
          <a:p>
            <a:r>
              <a:rPr lang="en-AU" dirty="0"/>
              <a:t>Ringwood Community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3200" dirty="0"/>
          </a:p>
          <a:p>
            <a:r>
              <a:rPr lang="en-AU" sz="3200" dirty="0"/>
              <a:t>Monday		Peter and Kay Brown - Ringwood</a:t>
            </a:r>
          </a:p>
          <a:p>
            <a:r>
              <a:rPr lang="en-AU" sz="3200" dirty="0"/>
              <a:t>Wednesday	Phil and Meryl Adams – Warranwood</a:t>
            </a:r>
          </a:p>
          <a:p>
            <a:r>
              <a:rPr lang="en-AU" sz="3200" dirty="0"/>
              <a:t>Wednesday	Sarosh Samuel – Kilsyth South</a:t>
            </a:r>
          </a:p>
          <a:p>
            <a:r>
              <a:rPr lang="en-AU" sz="3200" dirty="0"/>
              <a:t>Thursday		Greg and Heather Mellow – Mitcham</a:t>
            </a:r>
          </a:p>
          <a:p>
            <a:r>
              <a:rPr lang="en-AU" sz="3200" dirty="0"/>
              <a:t>Friday		Liz and Liam Pirie – Box Hill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794" y="605207"/>
            <a:ext cx="2323809" cy="1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2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4686"/>
            <a:ext cx="4378036" cy="1325563"/>
          </a:xfrm>
        </p:spPr>
        <p:txBody>
          <a:bodyPr/>
          <a:lstStyle/>
          <a:p>
            <a:r>
              <a:rPr lang="en-AU" dirty="0">
                <a:latin typeface="AR BLANCA" panose="02000000000000000000" pitchFamily="2" charset="0"/>
              </a:rPr>
              <a:t>Resurrected Jesus           </a:t>
            </a:r>
            <a:br>
              <a:rPr lang="en-AU" dirty="0">
                <a:latin typeface="AR BLANCA" panose="02000000000000000000" pitchFamily="2" charset="0"/>
              </a:rPr>
            </a:br>
            <a:r>
              <a:rPr lang="en-AU" dirty="0">
                <a:latin typeface="AR BLANCA" panose="02000000000000000000" pitchFamily="2" charset="0"/>
              </a:rPr>
              <a:t>What did He say?       </a:t>
            </a:r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44390" y="365125"/>
            <a:ext cx="6127173" cy="1325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6000" dirty="0">
                <a:latin typeface="AR BLANCA" panose="02000000000000000000" pitchFamily="2" charset="0"/>
              </a:rPr>
              <a:t>Be a witness</a:t>
            </a:r>
            <a:endParaRPr lang="en-AU" sz="6000" dirty="0"/>
          </a:p>
        </p:txBody>
      </p:sp>
      <p:pic>
        <p:nvPicPr>
          <p:cNvPr id="1026" name="Picture 2" descr="42974496038557814432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631" y="2782856"/>
            <a:ext cx="4626591" cy="342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691054496035792212220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6"/>
          <a:stretch/>
        </p:blipFill>
        <p:spPr bwMode="auto">
          <a:xfrm rot="10800000">
            <a:off x="4663903" y="2828259"/>
            <a:ext cx="7104054" cy="387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185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78036" cy="1325563"/>
          </a:xfrm>
        </p:spPr>
        <p:txBody>
          <a:bodyPr/>
          <a:lstStyle/>
          <a:p>
            <a:r>
              <a:rPr lang="en-AU" dirty="0">
                <a:latin typeface="AR BLANCA" panose="02000000000000000000" pitchFamily="2" charset="0"/>
              </a:rPr>
              <a:t>Resurrected Jesus           </a:t>
            </a:r>
            <a:br>
              <a:rPr lang="en-AU" dirty="0">
                <a:latin typeface="AR BLANCA" panose="02000000000000000000" pitchFamily="2" charset="0"/>
              </a:rPr>
            </a:br>
            <a:r>
              <a:rPr lang="en-AU" dirty="0">
                <a:latin typeface="AR BLANCA" panose="02000000000000000000" pitchFamily="2" charset="0"/>
              </a:rPr>
              <a:t>What did He say?      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John 20:22   Receive the Holy Spirit</a:t>
            </a:r>
          </a:p>
          <a:p>
            <a:endParaRPr lang="en-AU" dirty="0"/>
          </a:p>
          <a:p>
            <a:r>
              <a:rPr lang="en-AU" dirty="0"/>
              <a:t>Acts 1:8  You shall receive power when the Holy Spirit has come upon you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2826" y="365125"/>
            <a:ext cx="6127173" cy="1325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6000" dirty="0">
                <a:latin typeface="AR BLANCA" panose="02000000000000000000" pitchFamily="2" charset="0"/>
              </a:rPr>
              <a:t>Receive power</a:t>
            </a:r>
            <a:endParaRPr lang="en-AU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73" y="3703781"/>
            <a:ext cx="5278582" cy="281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45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030691" cy="1325563"/>
          </a:xfrm>
        </p:spPr>
        <p:txBody>
          <a:bodyPr/>
          <a:lstStyle/>
          <a:p>
            <a:r>
              <a:rPr lang="en-AU" dirty="0">
                <a:latin typeface="AR BLANCA" panose="02000000000000000000" pitchFamily="2" charset="0"/>
              </a:rPr>
              <a:t>Resurrected Jesus   What did He say? </a:t>
            </a:r>
            <a:br>
              <a:rPr lang="en-AU" dirty="0">
                <a:latin typeface="AR BLANCA" panose="02000000000000000000" pitchFamily="2" charset="0"/>
              </a:rPr>
            </a:br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825625"/>
            <a:ext cx="6127173" cy="1325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6000" dirty="0">
                <a:latin typeface="AR BLANCA" panose="02000000000000000000" pitchFamily="2" charset="0"/>
              </a:rPr>
              <a:t>Do not be afraid</a:t>
            </a:r>
            <a:endParaRPr lang="en-AU" sz="6000" dirty="0"/>
          </a:p>
        </p:txBody>
      </p:sp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838200" y="3328340"/>
            <a:ext cx="6127173" cy="13891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6000" dirty="0">
                <a:latin typeface="AR BLANCA" panose="02000000000000000000" pitchFamily="2" charset="0"/>
              </a:rPr>
              <a:t>Be a witness</a:t>
            </a:r>
            <a:endParaRPr lang="en-AU" sz="6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5070332"/>
            <a:ext cx="6127173" cy="1325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6000" dirty="0">
                <a:latin typeface="AR BLANCA" panose="02000000000000000000" pitchFamily="2" charset="0"/>
              </a:rPr>
              <a:t>Receive power</a:t>
            </a:r>
            <a:endParaRPr lang="en-AU" sz="6000" dirty="0"/>
          </a:p>
        </p:txBody>
      </p:sp>
      <p:pic>
        <p:nvPicPr>
          <p:cNvPr id="1028" name="Picture 4" descr="✓ burning heart free vector eps, cdr, ai, svg vector illustration graphic 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6" t="21711" r="17647" b="23678"/>
          <a:stretch/>
        </p:blipFill>
        <p:spPr bwMode="auto">
          <a:xfrm>
            <a:off x="6965373" y="1982140"/>
            <a:ext cx="4984172" cy="42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95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US" sz="60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Matthew 28:1-10 (NIV)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649355" y="1073426"/>
            <a:ext cx="10684568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4DE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He is not here; he has risen, just as he said. Come and see the place where he lay.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Then go quickly and tell his disciples: 'He has risen from the dead and is going ahead of you into Galilee. There you will see him.' Now I have told you."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So the women hurried away from the tomb, afraid yet filled with joy, and ran to tell his disciples.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Suddenly Jesus met them. "Greetings," he said. They came to him, clasped his feet and worshiped him.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Then Jesus said to them, "Do not be afraid. Go and tell my brothers to go to Galilee; there they will see me." </a:t>
            </a:r>
          </a:p>
        </p:txBody>
      </p:sp>
    </p:spTree>
    <p:extLst>
      <p:ext uri="{BB962C8B-B14F-4D97-AF65-F5344CB8AC3E}">
        <p14:creationId xmlns:p14="http://schemas.microsoft.com/office/powerpoint/2010/main" val="119675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1173" y="891453"/>
            <a:ext cx="9144000" cy="2387600"/>
          </a:xfrm>
        </p:spPr>
        <p:txBody>
          <a:bodyPr/>
          <a:lstStyle/>
          <a:p>
            <a:r>
              <a:rPr lang="en-AU" dirty="0">
                <a:latin typeface="AR BLANCA" panose="02000000000000000000" pitchFamily="2" charset="0"/>
              </a:rPr>
              <a:t>Resurrected Jesus</a:t>
            </a:r>
            <a:br>
              <a:rPr lang="en-AU" dirty="0">
                <a:latin typeface="AR BLANCA" panose="02000000000000000000" pitchFamily="2" charset="0"/>
              </a:rPr>
            </a:br>
            <a:r>
              <a:rPr lang="en-AU" dirty="0">
                <a:latin typeface="AR BLANCA" panose="02000000000000000000" pitchFamily="2" charset="0"/>
              </a:rPr>
              <a:t>What did He say?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1173" y="3461764"/>
            <a:ext cx="9144000" cy="1655762"/>
          </a:xfrm>
        </p:spPr>
        <p:txBody>
          <a:bodyPr/>
          <a:lstStyle/>
          <a:p>
            <a:r>
              <a:rPr lang="en-AU" dirty="0"/>
              <a:t>Easter Sunday 10am</a:t>
            </a:r>
          </a:p>
          <a:p>
            <a:r>
              <a:rPr lang="en-AU" dirty="0"/>
              <a:t>17</a:t>
            </a:r>
            <a:r>
              <a:rPr lang="en-AU" baseline="30000" dirty="0"/>
              <a:t>th</a:t>
            </a:r>
            <a:r>
              <a:rPr lang="en-AU" dirty="0"/>
              <a:t> April   Kay Brown</a:t>
            </a:r>
          </a:p>
        </p:txBody>
      </p:sp>
      <p:pic>
        <p:nvPicPr>
          <p:cNvPr id="1026" name="Picture 2" descr="He is Risen: John the Beloved's Witness of the Resurrection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2408">
            <a:off x="570122" y="1600112"/>
            <a:ext cx="5040985" cy="37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6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 BLANCA" panose="02000000000000000000" pitchFamily="2" charset="0"/>
              </a:rPr>
              <a:t>Resurrected Jesus   What did He say?</a:t>
            </a:r>
            <a:endParaRPr lang="en-AU" dirty="0"/>
          </a:p>
        </p:txBody>
      </p:sp>
      <p:pic>
        <p:nvPicPr>
          <p:cNvPr id="1026" name="Picture 2" descr="The Resurrection and Why It's Important that Jesus has a Body | Meridian  Magaz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0" y="1690688"/>
            <a:ext cx="3759778" cy="242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41" y="4000793"/>
            <a:ext cx="5027918" cy="2498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9" y="1606785"/>
            <a:ext cx="4558579" cy="36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 BLANCA" panose="02000000000000000000" pitchFamily="2" charset="0"/>
              </a:rPr>
              <a:t>Resurrected Jesus   What did He say?</a:t>
            </a:r>
            <a:endParaRPr lang="en-AU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87" y="1782035"/>
            <a:ext cx="3460721" cy="2449724"/>
          </a:xfrm>
        </p:spPr>
      </p:pic>
      <p:sp>
        <p:nvSpPr>
          <p:cNvPr id="9" name="TextBox 8"/>
          <p:cNvSpPr txBox="1"/>
          <p:nvPr/>
        </p:nvSpPr>
        <p:spPr>
          <a:xfrm>
            <a:off x="3803073" y="1447099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1 Corinthians 15:3-8</a:t>
            </a:r>
          </a:p>
          <a:p>
            <a:pPr algn="ctr"/>
            <a:r>
              <a:rPr lang="en-AU" sz="3200" dirty="0"/>
              <a:t>All the people Jesus spent time with,</a:t>
            </a:r>
          </a:p>
          <a:p>
            <a:pPr algn="ctr"/>
            <a:r>
              <a:rPr lang="en-AU" sz="3200" dirty="0"/>
              <a:t>Over 500 at </a:t>
            </a:r>
          </a:p>
          <a:p>
            <a:pPr algn="ctr"/>
            <a:r>
              <a:rPr lang="en-AU" sz="3200" dirty="0"/>
              <a:t>one place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15" y="3847511"/>
            <a:ext cx="4523958" cy="30104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61" y="2223656"/>
            <a:ext cx="4223496" cy="20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2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 BLANCA" panose="02000000000000000000" pitchFamily="2" charset="0"/>
              </a:rPr>
              <a:t>Resurrected Jesus   What did He say?</a:t>
            </a:r>
            <a:endParaRPr lang="en-AU" dirty="0"/>
          </a:p>
        </p:txBody>
      </p:sp>
      <p:sp>
        <p:nvSpPr>
          <p:cNvPr id="5" name="Oval Callout 4"/>
          <p:cNvSpPr/>
          <p:nvPr/>
        </p:nvSpPr>
        <p:spPr>
          <a:xfrm rot="11464996">
            <a:off x="646557" y="1457703"/>
            <a:ext cx="6816437" cy="5225949"/>
          </a:xfrm>
          <a:prstGeom prst="wedgeEllipseCallout">
            <a:avLst>
              <a:gd name="adj1" fmla="val -59259"/>
              <a:gd name="adj2" fmla="val 7020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708791">
            <a:off x="1953281" y="2637181"/>
            <a:ext cx="9388584" cy="4351338"/>
          </a:xfrm>
        </p:spPr>
        <p:txBody>
          <a:bodyPr>
            <a:normAutofit/>
          </a:bodyPr>
          <a:lstStyle/>
          <a:p>
            <a:r>
              <a:rPr lang="en-AU" sz="4000" dirty="0"/>
              <a:t>Matthew 28</a:t>
            </a:r>
          </a:p>
          <a:p>
            <a:r>
              <a:rPr lang="en-AU" sz="4000" dirty="0"/>
              <a:t>Mark 16</a:t>
            </a:r>
          </a:p>
          <a:p>
            <a:r>
              <a:rPr lang="en-AU" sz="4000" dirty="0"/>
              <a:t>Luke 24</a:t>
            </a:r>
          </a:p>
          <a:p>
            <a:r>
              <a:rPr lang="en-AU" sz="4000" dirty="0"/>
              <a:t>John 20-21</a:t>
            </a:r>
          </a:p>
          <a:p>
            <a:r>
              <a:rPr lang="en-AU" sz="4000" dirty="0"/>
              <a:t>Acts 1</a:t>
            </a:r>
          </a:p>
          <a:p>
            <a:r>
              <a:rPr lang="en-AU" sz="4000" dirty="0"/>
              <a:t>1 Corinthians 15:3-8</a:t>
            </a:r>
          </a:p>
        </p:txBody>
      </p:sp>
    </p:spTree>
    <p:extLst>
      <p:ext uri="{BB962C8B-B14F-4D97-AF65-F5344CB8AC3E}">
        <p14:creationId xmlns:p14="http://schemas.microsoft.com/office/powerpoint/2010/main" val="294910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78036" cy="1325563"/>
          </a:xfrm>
        </p:spPr>
        <p:txBody>
          <a:bodyPr/>
          <a:lstStyle/>
          <a:p>
            <a:r>
              <a:rPr lang="en-AU" dirty="0">
                <a:latin typeface="AR BLANCA" panose="02000000000000000000" pitchFamily="2" charset="0"/>
              </a:rPr>
              <a:t>Resurrected Jesus           </a:t>
            </a:r>
            <a:br>
              <a:rPr lang="en-AU" dirty="0">
                <a:latin typeface="AR BLANCA" panose="02000000000000000000" pitchFamily="2" charset="0"/>
              </a:rPr>
            </a:br>
            <a:r>
              <a:rPr lang="en-AU" dirty="0">
                <a:latin typeface="AR BLANCA" panose="02000000000000000000" pitchFamily="2" charset="0"/>
              </a:rPr>
              <a:t>What did He say?      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Matthew 28:10</a:t>
            </a:r>
          </a:p>
          <a:p>
            <a:endParaRPr lang="en-AU" sz="3600" dirty="0"/>
          </a:p>
          <a:p>
            <a:r>
              <a:rPr lang="en-AU" sz="3600" dirty="0"/>
              <a:t>Luke 24:36-39        Peace to you</a:t>
            </a:r>
          </a:p>
          <a:p>
            <a:endParaRPr lang="en-AU" sz="3600" dirty="0"/>
          </a:p>
          <a:p>
            <a:r>
              <a:rPr lang="en-AU" sz="3600" dirty="0"/>
              <a:t>Why?     Because He lives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2826" y="365125"/>
            <a:ext cx="6127173" cy="1325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6000" dirty="0">
                <a:latin typeface="AR BLANCA" panose="02000000000000000000" pitchFamily="2" charset="0"/>
              </a:rPr>
              <a:t>Do not be afraid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296744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78036" cy="1325563"/>
          </a:xfrm>
        </p:spPr>
        <p:txBody>
          <a:bodyPr/>
          <a:lstStyle/>
          <a:p>
            <a:r>
              <a:rPr lang="en-AU" dirty="0">
                <a:latin typeface="AR BLANCA" panose="02000000000000000000" pitchFamily="2" charset="0"/>
              </a:rPr>
              <a:t>Resurrected Jesus           </a:t>
            </a:r>
            <a:br>
              <a:rPr lang="en-AU" dirty="0">
                <a:latin typeface="AR BLANCA" panose="02000000000000000000" pitchFamily="2" charset="0"/>
              </a:rPr>
            </a:br>
            <a:r>
              <a:rPr lang="en-AU" dirty="0">
                <a:latin typeface="AR BLANCA" panose="02000000000000000000" pitchFamily="2" charset="0"/>
              </a:rPr>
              <a:t>What did He say?      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Matthew 28:10</a:t>
            </a:r>
          </a:p>
          <a:p>
            <a:endParaRPr lang="en-AU" sz="3600" dirty="0"/>
          </a:p>
          <a:p>
            <a:r>
              <a:rPr lang="en-AU" sz="3600" dirty="0"/>
              <a:t>Luke 24:36-39        Peace to you</a:t>
            </a:r>
          </a:p>
          <a:p>
            <a:endParaRPr lang="en-AU" sz="3600" dirty="0"/>
          </a:p>
          <a:p>
            <a:r>
              <a:rPr lang="en-AU" sz="3600" dirty="0"/>
              <a:t>Why?     Because He lives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2826" y="365125"/>
            <a:ext cx="6127173" cy="1325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6000" dirty="0">
                <a:latin typeface="AR BLANCA" panose="02000000000000000000" pitchFamily="2" charset="0"/>
              </a:rPr>
              <a:t>Do not be afraid</a:t>
            </a:r>
            <a:endParaRPr lang="en-AU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320" y="2502760"/>
            <a:ext cx="4219143" cy="316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1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78036" cy="1325563"/>
          </a:xfrm>
        </p:spPr>
        <p:txBody>
          <a:bodyPr/>
          <a:lstStyle/>
          <a:p>
            <a:r>
              <a:rPr lang="en-AU" dirty="0">
                <a:latin typeface="AR BLANCA" panose="02000000000000000000" pitchFamily="2" charset="0"/>
              </a:rPr>
              <a:t>Resurrected Jesus           </a:t>
            </a:r>
            <a:br>
              <a:rPr lang="en-AU" dirty="0">
                <a:latin typeface="AR BLANCA" panose="02000000000000000000" pitchFamily="2" charset="0"/>
              </a:rPr>
            </a:br>
            <a:r>
              <a:rPr lang="en-AU" dirty="0">
                <a:latin typeface="AR BLANCA" panose="02000000000000000000" pitchFamily="2" charset="0"/>
              </a:rPr>
              <a:t>What did He say?      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John 20:21   As the Father has sent me, so I send you </a:t>
            </a:r>
          </a:p>
          <a:p>
            <a:endParaRPr lang="en-AU" sz="3200" dirty="0"/>
          </a:p>
          <a:p>
            <a:r>
              <a:rPr lang="en-AU" sz="3200" dirty="0"/>
              <a:t>Matthew 28:19    Go and make disciples of all nations</a:t>
            </a:r>
          </a:p>
          <a:p>
            <a:endParaRPr lang="en-AU" sz="3200" dirty="0"/>
          </a:p>
          <a:p>
            <a:r>
              <a:rPr lang="en-AU" sz="3200" dirty="0"/>
              <a:t>Acts 1:8  You shall be witnesses to me … to the ends of the earth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44390" y="365125"/>
            <a:ext cx="6127173" cy="1325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6000" dirty="0">
                <a:latin typeface="AR BLANCA" panose="02000000000000000000" pitchFamily="2" charset="0"/>
              </a:rPr>
              <a:t>Be a witness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3211347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702</Words>
  <Application>Microsoft Office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 BLANCA</vt:lpstr>
      <vt:lpstr>Arial</vt:lpstr>
      <vt:lpstr>Calibri</vt:lpstr>
      <vt:lpstr>Calibri Light</vt:lpstr>
      <vt:lpstr>Corbel</vt:lpstr>
      <vt:lpstr>Montserrat</vt:lpstr>
      <vt:lpstr>Office Theme</vt:lpstr>
      <vt:lpstr>Depth</vt:lpstr>
      <vt:lpstr>Matthew 28:1-10 (NIV)</vt:lpstr>
      <vt:lpstr>Matthew 28:1-10 (NIV)</vt:lpstr>
      <vt:lpstr>Resurrected Jesus What did He say?</vt:lpstr>
      <vt:lpstr>Resurrected Jesus   What did He say?</vt:lpstr>
      <vt:lpstr>Resurrected Jesus   What did He say?</vt:lpstr>
      <vt:lpstr>Resurrected Jesus   What did He say?</vt:lpstr>
      <vt:lpstr>Resurrected Jesus            What did He say?       </vt:lpstr>
      <vt:lpstr>Resurrected Jesus            What did He say?       </vt:lpstr>
      <vt:lpstr>Resurrected Jesus            What did He say?       </vt:lpstr>
      <vt:lpstr>Resurrected Jesus            What did He say?       </vt:lpstr>
      <vt:lpstr>Resurrected Jesus            What did He say?       </vt:lpstr>
      <vt:lpstr>PowerPoint Presentation</vt:lpstr>
      <vt:lpstr>Ringwood Community Church</vt:lpstr>
      <vt:lpstr>Resurrected Jesus            What did He say?       </vt:lpstr>
      <vt:lpstr>Resurrected Jesus            What did He say?       </vt:lpstr>
      <vt:lpstr>Resurrected Jesus   What did He say?  </vt:lpstr>
    </vt:vector>
  </TitlesOfParts>
  <Company>Empart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Resurrected Jesus What did He say?</dc:title>
  <dc:creator>Microsoft account</dc:creator>
  <cp:lastModifiedBy>Streamer</cp:lastModifiedBy>
  <cp:revision>27</cp:revision>
  <cp:lastPrinted>2022-04-15T09:47:21Z</cp:lastPrinted>
  <dcterms:created xsi:type="dcterms:W3CDTF">2022-04-02T08:51:55Z</dcterms:created>
  <dcterms:modified xsi:type="dcterms:W3CDTF">2022-04-16T23:40:41Z</dcterms:modified>
</cp:coreProperties>
</file>